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1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9525-2828-407D-8784-5034FCE878D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885B0-722E-45E5-96D0-71A892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82850"/>
              </p:ext>
            </p:extLst>
          </p:nvPr>
        </p:nvGraphicFramePr>
        <p:xfrm>
          <a:off x="1865759" y="17875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7878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Tuesday,</a:t>
                      </a:r>
                      <a:r>
                        <a:rPr lang="en-US" sz="4000" baseline="0" dirty="0" smtClean="0"/>
                        <a:t> December </a:t>
                      </a:r>
                      <a:r>
                        <a:rPr lang="en-US" sz="4000" baseline="0" dirty="0" smtClean="0"/>
                        <a:t>9</a:t>
                      </a:r>
                      <a:r>
                        <a:rPr lang="en-US" sz="4000" baseline="30000" dirty="0" smtClean="0"/>
                        <a:t>th</a:t>
                      </a:r>
                      <a:r>
                        <a:rPr lang="en-US" sz="4000" baseline="0" dirty="0" smtClean="0"/>
                        <a:t>  </a:t>
                      </a:r>
                      <a:r>
                        <a:rPr lang="en-US" sz="4000" baseline="0" dirty="0" smtClean="0"/>
                        <a:t>2021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Unit 3: Is it a plane?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Lesson </a:t>
                      </a:r>
                      <a:r>
                        <a:rPr lang="en-US" sz="4000" baseline="0" dirty="0" smtClean="0"/>
                        <a:t>2</a:t>
                      </a:r>
                      <a:endParaRPr lang="en-US" sz="40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16" y="2367419"/>
            <a:ext cx="9527920" cy="3854412"/>
          </a:xfrm>
          <a:prstGeom prst="rect">
            <a:avLst/>
          </a:prstGeom>
        </p:spPr>
      </p:pic>
      <p:pic>
        <p:nvPicPr>
          <p:cNvPr id="3" name="1-38 Family and Friends Second Edition National Grade 1 Student 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8962" y="1351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45133"/>
              </p:ext>
            </p:extLst>
          </p:nvPr>
        </p:nvGraphicFramePr>
        <p:xfrm>
          <a:off x="275573" y="719665"/>
          <a:ext cx="988442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4427"/>
              </a:tblGrid>
              <a:tr h="1384707"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Is</a:t>
                      </a:r>
                      <a:r>
                        <a:rPr lang="en-US" sz="8000" baseline="0" dirty="0" smtClean="0"/>
                        <a:t> it a plane?</a:t>
                      </a:r>
                    </a:p>
                    <a:p>
                      <a:r>
                        <a:rPr lang="en-US" sz="8000" baseline="0" dirty="0" smtClean="0"/>
                        <a:t>Yes, it is.</a:t>
                      </a:r>
                    </a:p>
                    <a:p>
                      <a:r>
                        <a:rPr lang="en-US" sz="8000" baseline="0" dirty="0" smtClean="0"/>
                        <a:t>No, it isn’t.</a:t>
                      </a:r>
                      <a:endParaRPr lang="en-US" sz="8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6" y="-592292"/>
            <a:ext cx="10008296" cy="505155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57035"/>
              </p:ext>
            </p:extLst>
          </p:nvPr>
        </p:nvGraphicFramePr>
        <p:xfrm>
          <a:off x="629085" y="5110620"/>
          <a:ext cx="51078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836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Is</a:t>
                      </a:r>
                      <a:r>
                        <a:rPr lang="en-US" sz="7200" baseline="0" dirty="0" smtClean="0"/>
                        <a:t> it a p</a:t>
                      </a:r>
                      <a:r>
                        <a:rPr lang="en-US" sz="7200" dirty="0" smtClean="0"/>
                        <a:t>lane? </a:t>
                      </a:r>
                      <a:endParaRPr lang="en-US" sz="7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4921"/>
              </p:ext>
            </p:extLst>
          </p:nvPr>
        </p:nvGraphicFramePr>
        <p:xfrm>
          <a:off x="6418197" y="5100181"/>
          <a:ext cx="51078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836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Yes, it is. </a:t>
                      </a:r>
                      <a:endParaRPr lang="en-US" sz="7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8" y="297420"/>
            <a:ext cx="8417491" cy="492593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18567"/>
              </p:ext>
            </p:extLst>
          </p:nvPr>
        </p:nvGraphicFramePr>
        <p:xfrm>
          <a:off x="6428634" y="5235880"/>
          <a:ext cx="4606795" cy="114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795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No, it isn’t. 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79594"/>
              </p:ext>
            </p:extLst>
          </p:nvPr>
        </p:nvGraphicFramePr>
        <p:xfrm>
          <a:off x="290883" y="5235880"/>
          <a:ext cx="5107836" cy="114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836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Is</a:t>
                      </a:r>
                      <a:r>
                        <a:rPr lang="en-US" sz="6000" baseline="0" dirty="0" smtClean="0"/>
                        <a:t> it a p</a:t>
                      </a:r>
                      <a:r>
                        <a:rPr lang="en-US" sz="6000" dirty="0" smtClean="0"/>
                        <a:t>lane? 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1" y="313151"/>
            <a:ext cx="8530224" cy="45365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82903"/>
              </p:ext>
            </p:extLst>
          </p:nvPr>
        </p:nvGraphicFramePr>
        <p:xfrm>
          <a:off x="315935" y="4824671"/>
          <a:ext cx="5107836" cy="114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836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Is</a:t>
                      </a:r>
                      <a:r>
                        <a:rPr lang="en-US" sz="6000" baseline="0" dirty="0" smtClean="0"/>
                        <a:t> it a robot</a:t>
                      </a:r>
                      <a:r>
                        <a:rPr lang="en-US" sz="6000" dirty="0" smtClean="0"/>
                        <a:t>? 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93891"/>
              </p:ext>
            </p:extLst>
          </p:nvPr>
        </p:nvGraphicFramePr>
        <p:xfrm>
          <a:off x="6054943" y="4812082"/>
          <a:ext cx="44669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920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Yes, it is. </a:t>
                      </a:r>
                      <a:endParaRPr lang="en-US" sz="7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4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8" y="343287"/>
            <a:ext cx="8242126" cy="435397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09930"/>
              </p:ext>
            </p:extLst>
          </p:nvPr>
        </p:nvGraphicFramePr>
        <p:xfrm>
          <a:off x="190675" y="5137822"/>
          <a:ext cx="5107836" cy="114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836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Is</a:t>
                      </a:r>
                      <a:r>
                        <a:rPr lang="en-US" sz="6000" baseline="0" dirty="0" smtClean="0"/>
                        <a:t> it a robot</a:t>
                      </a:r>
                      <a:r>
                        <a:rPr lang="en-US" sz="6000" dirty="0" smtClean="0"/>
                        <a:t>? 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729931"/>
              </p:ext>
            </p:extLst>
          </p:nvPr>
        </p:nvGraphicFramePr>
        <p:xfrm>
          <a:off x="6353478" y="5073042"/>
          <a:ext cx="4606795" cy="114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795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No, it isn’t. 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9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46" y="124345"/>
            <a:ext cx="9807879" cy="491111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31485"/>
              </p:ext>
            </p:extLst>
          </p:nvPr>
        </p:nvGraphicFramePr>
        <p:xfrm>
          <a:off x="250520" y="5210826"/>
          <a:ext cx="702710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102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Is</a:t>
                      </a:r>
                      <a:r>
                        <a:rPr lang="en-US" sz="7200" baseline="0" dirty="0" smtClean="0"/>
                        <a:t> it a t</a:t>
                      </a:r>
                      <a:r>
                        <a:rPr lang="en-US" sz="7200" dirty="0" smtClean="0"/>
                        <a:t>eddy</a:t>
                      </a:r>
                      <a:r>
                        <a:rPr lang="en-US" sz="7200" baseline="0" dirty="0" smtClean="0"/>
                        <a:t> bear?</a:t>
                      </a:r>
                      <a:r>
                        <a:rPr lang="en-US" sz="7200" dirty="0" smtClean="0"/>
                        <a:t> </a:t>
                      </a:r>
                      <a:endParaRPr lang="en-US" sz="7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71967"/>
              </p:ext>
            </p:extLst>
          </p:nvPr>
        </p:nvGraphicFramePr>
        <p:xfrm>
          <a:off x="7595644" y="5175337"/>
          <a:ext cx="44669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920"/>
              </a:tblGrid>
              <a:tr h="114429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Yes, it is. </a:t>
                      </a:r>
                      <a:endParaRPr lang="en-US" sz="7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81</Words>
  <Application>Microsoft Office PowerPoint</Application>
  <PresentationFormat>Widescreen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7</cp:revision>
  <dcterms:created xsi:type="dcterms:W3CDTF">2021-11-29T14:33:46Z</dcterms:created>
  <dcterms:modified xsi:type="dcterms:W3CDTF">2021-11-29T15:22:15Z</dcterms:modified>
</cp:coreProperties>
</file>